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tr-TR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tr-TR" sz="4400" spc="-1" strike="noStrike">
                <a:latin typeface="Arial"/>
              </a:rPr>
              <a:t>Ana başlık metnini düzenlemek için tıklayın</a:t>
            </a:r>
            <a:endParaRPr b="0" lang="tr-TR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3200" spc="-1" strike="noStrike">
                <a:latin typeface="Arial"/>
              </a:rPr>
              <a:t>Anahat metninin biçimini düzenlemek için tıklayın</a:t>
            </a:r>
            <a:endParaRPr b="0" lang="tr-TR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tr-TR" sz="2800" spc="-1" strike="noStrike">
                <a:latin typeface="Arial"/>
              </a:rPr>
              <a:t>İkinci Anahat Düzeyi</a:t>
            </a:r>
            <a:endParaRPr b="0" lang="tr-TR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2400" spc="-1" strike="noStrike">
                <a:latin typeface="Arial"/>
              </a:rPr>
              <a:t>Üçüncü Anahat Düzeyi</a:t>
            </a:r>
            <a:endParaRPr b="0" lang="tr-TR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tr-TR" sz="2000" spc="-1" strike="noStrike">
                <a:latin typeface="Arial"/>
              </a:rPr>
              <a:t>Dördüncü Anahat Düzeyi</a:t>
            </a:r>
            <a:endParaRPr b="0" lang="tr-TR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2000" spc="-1" strike="noStrike">
                <a:latin typeface="Arial"/>
              </a:rPr>
              <a:t>Beşinci Anahat Düzeyi</a:t>
            </a:r>
            <a:endParaRPr b="0" lang="tr-TR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2000" spc="-1" strike="noStrike">
                <a:latin typeface="Arial"/>
              </a:rPr>
              <a:t>Altıncı Anahat Düzeyi</a:t>
            </a:r>
            <a:endParaRPr b="0" lang="tr-TR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2000" spc="-1" strike="noStrike">
                <a:latin typeface="Arial"/>
              </a:rPr>
              <a:t>Yedinci Anahat Düzeyi</a:t>
            </a:r>
            <a:endParaRPr b="0" lang="tr-TR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tr-TR" sz="1400" spc="-1" strike="noStrike">
                <a:latin typeface="Times New Roman"/>
              </a:rPr>
              <a:t>&lt;date/time&gt;</a:t>
            </a:r>
            <a:endParaRPr b="0" lang="tr-TR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tr-TR" sz="1400" spc="-1" strike="noStrike">
                <a:latin typeface="Times New Roman"/>
              </a:rPr>
              <a:t>&lt;footer&gt;</a:t>
            </a:r>
            <a:endParaRPr b="0" lang="tr-TR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EED1B3F7-2723-4491-8D9E-D3E6413C0369}" type="slidenum">
              <a:rPr b="0" lang="tr-TR" sz="1400" spc="-1" strike="noStrike">
                <a:latin typeface="Times New Roman"/>
              </a:rPr>
              <a:t>&lt;number&gt;</a:t>
            </a:fld>
            <a:endParaRPr b="0" lang="tr-TR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tr-TR" sz="4400" spc="-1" strike="noStrike">
              <a:latin typeface="Arial"/>
            </a:endParaRPr>
          </a:p>
        </p:txBody>
      </p:sp>
      <p:sp>
        <p:nvSpPr>
          <p:cNvPr id="42" name="TextShape 2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tr-T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LibreOffice/7.0.4.2$Linux_X86_64 LibreOffice_project/dcf040e67528d9187c66b2379df5ea4407429775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2021-01-25T10:04:43Z</dcterms:created>
  <dc:creator/>
  <dc:description/>
  <dc:language>tr-TR</dc:language>
  <cp:lastModifiedBy/>
  <cp:revision>0</cp:revision>
  <dc:subject/>
  <dc:title/>
</cp:coreProperties>
</file>